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3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2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9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8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4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EC072-2F0D-4C46-81D0-BAB6914E672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04D1-80F9-4311-903F-7A803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88761" y="1199213"/>
            <a:ext cx="3477718" cy="4302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66079" y="2098623"/>
            <a:ext cx="2923081" cy="29680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60360" y="1294975"/>
            <a:ext cx="951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Tip</a:t>
            </a:r>
            <a:endParaRPr 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41232" y="1199213"/>
            <a:ext cx="3477718" cy="430217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8550" y="2098623"/>
            <a:ext cx="2923081" cy="29680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93304" y="1294975"/>
            <a:ext cx="2660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Important</a:t>
            </a:r>
            <a:endParaRPr 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8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schoen</dc:creator>
  <cp:lastModifiedBy>michelle schoen</cp:lastModifiedBy>
  <cp:revision>1</cp:revision>
  <dcterms:created xsi:type="dcterms:W3CDTF">2015-02-23T19:44:52Z</dcterms:created>
  <dcterms:modified xsi:type="dcterms:W3CDTF">2015-03-01T04:20:18Z</dcterms:modified>
</cp:coreProperties>
</file>